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121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961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017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214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59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254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39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431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74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399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56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FC488-265C-4798-B121-B62EE25258F6}" type="datetimeFigureOut">
              <a:rPr lang="es-CO" smtClean="0"/>
              <a:pPr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006A-D574-49DA-9309-EFFF0C8EB9B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559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#13:  Food Technology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4941168"/>
            <a:ext cx="8352928" cy="1752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Objective: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Ways in which the use of modern technology has resulted in increased food production 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4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Ethical factors</a:t>
            </a:r>
            <a:r>
              <a:rPr lang="en-US" sz="2800" dirty="0" smtClean="0"/>
              <a:t> are things that can be seen as morally right. For example, buying fair trade food which provides farmers with better working conditions.</a:t>
            </a:r>
            <a:br>
              <a:rPr lang="en-US" sz="2800" dirty="0" smtClean="0"/>
            </a:br>
            <a:endParaRPr lang="es-CO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1412776"/>
            <a:ext cx="9144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Some environmental and ethical factors are:</a:t>
            </a:r>
          </a:p>
          <a:p>
            <a:endParaRPr lang="en-US" sz="27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700" b="1" dirty="0" smtClean="0"/>
              <a:t>Fair trade</a:t>
            </a:r>
            <a:r>
              <a:rPr lang="en-US" sz="2700" dirty="0" smtClean="0"/>
              <a:t> food production aims to provide fair prices and better working conditions for farmers and farm workers.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7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700" b="1" dirty="0" smtClean="0"/>
              <a:t>Farm assured</a:t>
            </a:r>
            <a:r>
              <a:rPr lang="en-US" sz="2700" dirty="0" smtClean="0"/>
              <a:t> means that the farms and food companies meet high standards of food safety and hygiene, animal welfare and environmental protection.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7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700" b="1" dirty="0" smtClean="0"/>
              <a:t>Food miles</a:t>
            </a:r>
            <a:r>
              <a:rPr lang="en-US" sz="2700" dirty="0" smtClean="0"/>
              <a:t> means the distance that food travels from where it is grown to where it is bought. This is an environmental concern because of the CO</a:t>
            </a:r>
            <a:r>
              <a:rPr lang="en-US" sz="2700" baseline="-25000" dirty="0" smtClean="0"/>
              <a:t>2</a:t>
            </a:r>
            <a:r>
              <a:rPr lang="en-US" sz="2700" dirty="0" smtClean="0"/>
              <a:t> emissions from transport.</a:t>
            </a:r>
          </a:p>
          <a:p>
            <a:endParaRPr lang="es-CO" sz="2700" dirty="0"/>
          </a:p>
        </p:txBody>
      </p:sp>
    </p:spTree>
    <p:extLst>
      <p:ext uri="{BB962C8B-B14F-4D97-AF65-F5344CB8AC3E}">
        <p14:creationId xmlns:p14="http://schemas.microsoft.com/office/powerpoint/2010/main" val="336715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55272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Free range</a:t>
            </a:r>
            <a:r>
              <a:rPr lang="en-US" dirty="0" smtClean="0"/>
              <a:t> is a method of farming where animals are allowed to roam freely.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Genetically modified</a:t>
            </a:r>
            <a:r>
              <a:rPr lang="en-US" dirty="0" smtClean="0"/>
              <a:t> food is grown with genetic manipulation technology. Some people consider this a risk to the environment and choose GM-free products.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Organic</a:t>
            </a:r>
            <a:r>
              <a:rPr lang="en-US" dirty="0" smtClean="0"/>
              <a:t> foods have been grown without the use of chemical </a:t>
            </a:r>
            <a:r>
              <a:rPr lang="en-US" dirty="0" err="1" smtClean="0"/>
              <a:t>fertilisers</a:t>
            </a:r>
            <a:r>
              <a:rPr lang="en-US" dirty="0" smtClean="0"/>
              <a:t> or pesticides.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Seasonal</a:t>
            </a:r>
            <a:r>
              <a:rPr lang="en-US" dirty="0" smtClean="0"/>
              <a:t> foods means foods that are in season. Choosing these reduces food miles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Sustainability</a:t>
            </a:r>
            <a:r>
              <a:rPr lang="en-US" dirty="0" smtClean="0"/>
              <a:t> is food production that aims to preserve the world's natural resources for future generations.</a:t>
            </a:r>
          </a:p>
          <a:p>
            <a:pPr algn="ctr"/>
            <a:endParaRPr lang="es-CO" dirty="0" smtClean="0"/>
          </a:p>
          <a:p>
            <a:pPr algn="ctr"/>
            <a:r>
              <a:rPr lang="es-CO" dirty="0" smtClean="0"/>
              <a:t>http://co2now.org/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219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topic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Choose a topic (max 4 per topic)</a:t>
            </a:r>
          </a:p>
          <a:p>
            <a:pPr marL="0" indent="0">
              <a:buNone/>
            </a:pPr>
            <a:r>
              <a:rPr lang="en-US" dirty="0" smtClean="0"/>
              <a:t>Read the article provided.</a:t>
            </a:r>
          </a:p>
          <a:p>
            <a:pPr marL="0" indent="0">
              <a:buNone/>
            </a:pPr>
            <a:r>
              <a:rPr lang="en-US" dirty="0" smtClean="0"/>
              <a:t>Outline the positive and negative aspects of this food technology.</a:t>
            </a:r>
          </a:p>
          <a:p>
            <a:pPr marL="0" indent="0">
              <a:buNone/>
            </a:pPr>
            <a:r>
              <a:rPr lang="en-US" dirty="0" smtClean="0"/>
              <a:t>Define your opinion and any changes you will make in your </a:t>
            </a:r>
            <a:r>
              <a:rPr lang="en-US" smtClean="0"/>
              <a:t>behaviours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64698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258</Words>
  <Application>Microsoft Office PowerPoint</Application>
  <PresentationFormat>Presentación en pantalla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Lesson #13:  Food Technology</vt:lpstr>
      <vt:lpstr>Ethical factors are things that can be seen as morally right. For example, buying fair trade food which provides farmers with better working conditions. </vt:lpstr>
      <vt:lpstr>Presentación de PowerPoint</vt:lpstr>
      <vt:lpstr>Choose a topic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#13:  Food Technology</dc:title>
  <dc:creator>USUARIO</dc:creator>
  <cp:lastModifiedBy>USUARIO</cp:lastModifiedBy>
  <cp:revision>7</cp:revision>
  <dcterms:created xsi:type="dcterms:W3CDTF">2013-05-14T13:13:46Z</dcterms:created>
  <dcterms:modified xsi:type="dcterms:W3CDTF">2013-05-20T16:03:13Z</dcterms:modified>
</cp:coreProperties>
</file>